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90" r:id="rId5"/>
    <p:sldId id="288" r:id="rId6"/>
    <p:sldId id="261" r:id="rId7"/>
    <p:sldId id="264" r:id="rId8"/>
    <p:sldId id="283" r:id="rId9"/>
    <p:sldId id="284" r:id="rId10"/>
    <p:sldId id="285" r:id="rId11"/>
    <p:sldId id="286" r:id="rId12"/>
    <p:sldId id="287" r:id="rId13"/>
    <p:sldId id="262" r:id="rId14"/>
    <p:sldId id="259" r:id="rId15"/>
    <p:sldId id="263" r:id="rId16"/>
    <p:sldId id="268" r:id="rId17"/>
    <p:sldId id="269" r:id="rId18"/>
    <p:sldId id="270" r:id="rId19"/>
    <p:sldId id="282" r:id="rId20"/>
    <p:sldId id="265" r:id="rId21"/>
    <p:sldId id="271" r:id="rId22"/>
    <p:sldId id="266" r:id="rId23"/>
    <p:sldId id="272" r:id="rId24"/>
    <p:sldId id="273" r:id="rId25"/>
    <p:sldId id="274" r:id="rId26"/>
    <p:sldId id="275" r:id="rId27"/>
    <p:sldId id="267" r:id="rId28"/>
    <p:sldId id="277" r:id="rId29"/>
    <p:sldId id="278" r:id="rId30"/>
    <p:sldId id="276" r:id="rId31"/>
    <p:sldId id="281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76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44010-F19F-4D38-B77F-B437C4C1B03E}" type="datetimeFigureOut">
              <a:rPr lang="pl-PL" smtClean="0"/>
              <a:t>2024-05-23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00803-2B28-4F3C-8202-6CB795DACE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7419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00803-2B28-4F3C-8202-6CB795DACE47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2683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00803-2B28-4F3C-8202-6CB795DACE4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87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032-E464-4E2A-83A5-A1FFFB246D00}" type="datetimeFigureOut">
              <a:rPr lang="pl-PL" smtClean="0"/>
              <a:t>2024-05-23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C6917-A33D-4458-A61F-A3D228C565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988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032-E464-4E2A-83A5-A1FFFB246D00}" type="datetimeFigureOut">
              <a:rPr lang="pl-PL" smtClean="0"/>
              <a:t>2024-05-23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C6917-A33D-4458-A61F-A3D228C565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977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032-E464-4E2A-83A5-A1FFFB246D00}" type="datetimeFigureOut">
              <a:rPr lang="pl-PL" smtClean="0"/>
              <a:t>2024-05-23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C6917-A33D-4458-A61F-A3D228C565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6096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032-E464-4E2A-83A5-A1FFFB246D00}" type="datetimeFigureOut">
              <a:rPr lang="pl-PL" smtClean="0"/>
              <a:t>2024-05-23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C6917-A33D-4458-A61F-A3D228C565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997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032-E464-4E2A-83A5-A1FFFB246D00}" type="datetimeFigureOut">
              <a:rPr lang="pl-PL" smtClean="0"/>
              <a:t>2024-05-23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C6917-A33D-4458-A61F-A3D228C565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97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032-E464-4E2A-83A5-A1FFFB246D00}" type="datetimeFigureOut">
              <a:rPr lang="pl-PL" smtClean="0"/>
              <a:t>2024-05-23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C6917-A33D-4458-A61F-A3D228C565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4984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032-E464-4E2A-83A5-A1FFFB246D00}" type="datetimeFigureOut">
              <a:rPr lang="pl-PL" smtClean="0"/>
              <a:t>2024-05-23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C6917-A33D-4458-A61F-A3D228C565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852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032-E464-4E2A-83A5-A1FFFB246D00}" type="datetimeFigureOut">
              <a:rPr lang="pl-PL" smtClean="0"/>
              <a:t>2024-05-23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C6917-A33D-4458-A61F-A3D228C565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20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032-E464-4E2A-83A5-A1FFFB246D00}" type="datetimeFigureOut">
              <a:rPr lang="pl-PL" smtClean="0"/>
              <a:t>2024-05-23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C6917-A33D-4458-A61F-A3D228C565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32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032-E464-4E2A-83A5-A1FFFB246D00}" type="datetimeFigureOut">
              <a:rPr lang="pl-PL" smtClean="0"/>
              <a:t>2024-05-23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C6917-A33D-4458-A61F-A3D228C565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362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032-E464-4E2A-83A5-A1FFFB246D00}" type="datetimeFigureOut">
              <a:rPr lang="pl-PL" smtClean="0"/>
              <a:t>2024-05-23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C6917-A33D-4458-A61F-A3D228C565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3747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C2032-E464-4E2A-83A5-A1FFFB246D00}" type="datetimeFigureOut">
              <a:rPr lang="pl-PL" smtClean="0"/>
              <a:t>2024-05-23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C6917-A33D-4458-A61F-A3D228C565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84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35696" y="5949280"/>
            <a:ext cx="6192688" cy="749945"/>
          </a:xfrm>
        </p:spPr>
        <p:txBody>
          <a:bodyPr>
            <a:normAutofit/>
          </a:bodyPr>
          <a:lstStyle/>
          <a:p>
            <a:r>
              <a:rPr lang="pl-PL" sz="1800" dirty="0" smtClean="0"/>
              <a:t>Wisła 24-26 maja 2024</a:t>
            </a:r>
            <a:endParaRPr lang="pl-PL" sz="1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87624" y="3140968"/>
            <a:ext cx="7416824" cy="2088232"/>
          </a:xfrm>
        </p:spPr>
        <p:txBody>
          <a:bodyPr>
            <a:normAutofit fontScale="55000" lnSpcReduction="20000"/>
          </a:bodyPr>
          <a:lstStyle/>
          <a:p>
            <a:r>
              <a:rPr lang="pl-PL" sz="5400" b="1" dirty="0" smtClean="0">
                <a:solidFill>
                  <a:srgbClr val="0070C0"/>
                </a:solidFill>
              </a:rPr>
              <a:t>Zjazd klasy 4a </a:t>
            </a:r>
          </a:p>
          <a:p>
            <a:r>
              <a:rPr lang="pl-PL" sz="5400" b="1" dirty="0" smtClean="0">
                <a:solidFill>
                  <a:srgbClr val="0070C0"/>
                </a:solidFill>
              </a:rPr>
              <a:t>Technikum Chemicznego w Gliwicach</a:t>
            </a:r>
          </a:p>
          <a:p>
            <a:r>
              <a:rPr lang="pl-PL" sz="8600" b="1" i="1" dirty="0" smtClean="0">
                <a:solidFill>
                  <a:srgbClr val="FF0000"/>
                </a:solidFill>
              </a:rPr>
              <a:t>50</a:t>
            </a:r>
          </a:p>
          <a:p>
            <a:r>
              <a:rPr lang="pl-PL" sz="5400" b="1" dirty="0" smtClean="0">
                <a:solidFill>
                  <a:srgbClr val="0070C0"/>
                </a:solidFill>
              </a:rPr>
              <a:t> lat po lat po maturze</a:t>
            </a:r>
            <a:endParaRPr lang="pl-PL" sz="5400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sp50-3(2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915" y="332656"/>
            <a:ext cx="20571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835696" y="5301208"/>
            <a:ext cx="6192688" cy="749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0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Rocznik</a:t>
            </a:r>
            <a:r>
              <a:rPr lang="pl-PL" sz="1800" dirty="0" smtClean="0"/>
              <a:t> </a:t>
            </a:r>
            <a:r>
              <a:rPr lang="pl-PL" sz="30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1974</a:t>
            </a:r>
          </a:p>
        </p:txBody>
      </p:sp>
    </p:spTree>
    <p:extLst>
      <p:ext uri="{BB962C8B-B14F-4D97-AF65-F5344CB8AC3E}">
        <p14:creationId xmlns:p14="http://schemas.microsoft.com/office/powerpoint/2010/main" val="4469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436"/>
            <a:ext cx="8229600" cy="2172428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  <a:tabLst>
                <a:tab pos="1260475" algn="l"/>
              </a:tabLst>
            </a:pPr>
            <a:r>
              <a:rPr lang="pl-PL" dirty="0"/>
              <a:t>2</a:t>
            </a:r>
            <a:r>
              <a:rPr lang="pl-PL" b="1" dirty="0">
                <a:latin typeface="Arial"/>
                <a:ea typeface="Times New Roman"/>
              </a:rPr>
              <a:t> </a:t>
            </a:r>
            <a:r>
              <a:rPr lang="pl-PL" dirty="0"/>
              <a:t>lata po </a:t>
            </a:r>
            <a:r>
              <a:rPr lang="pl-PL" dirty="0" smtClean="0"/>
              <a:t>maturze, 1976</a:t>
            </a:r>
            <a:r>
              <a:rPr lang="pl-PL" dirty="0"/>
              <a:t>,	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Wisła </a:t>
            </a:r>
            <a:r>
              <a:rPr lang="pl-PL" dirty="0"/>
              <a:t>– Nowa Osada</a:t>
            </a:r>
            <a:r>
              <a:rPr lang="pl-PL" dirty="0">
                <a:latin typeface="Arial"/>
                <a:ea typeface="Times New Roman"/>
              </a:rPr>
              <a:t>	</a:t>
            </a:r>
            <a:endParaRPr lang="pl-PL" sz="3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Uśmiechnięta buźka 2"/>
          <p:cNvSpPr/>
          <p:nvPr/>
        </p:nvSpPr>
        <p:spPr>
          <a:xfrm>
            <a:off x="2699792" y="2492896"/>
            <a:ext cx="3456384" cy="331236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4358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3</a:t>
            </a:r>
            <a:r>
              <a:rPr lang="pl-PL" b="1" dirty="0" smtClean="0">
                <a:latin typeface="Arial"/>
                <a:ea typeface="Times New Roman"/>
              </a:rPr>
              <a:t> </a:t>
            </a:r>
            <a:r>
              <a:rPr lang="pl-PL" dirty="0"/>
              <a:t>lata po maturze, </a:t>
            </a:r>
            <a:r>
              <a:rPr lang="pl-PL" dirty="0" smtClean="0"/>
              <a:t>1977,</a:t>
            </a:r>
            <a:r>
              <a:rPr lang="pl-PL" dirty="0"/>
              <a:t>	</a:t>
            </a:r>
            <a:br>
              <a:rPr lang="pl-PL" dirty="0"/>
            </a:br>
            <a:r>
              <a:rPr lang="pl-PL" dirty="0"/>
              <a:t>Wisła – Nowa Osada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6136534" cy="483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987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10 lat po maturze, 1984,</a:t>
            </a:r>
            <a:br>
              <a:rPr lang="pl-PL" dirty="0" smtClean="0"/>
            </a:br>
            <a:r>
              <a:rPr lang="pl-PL" dirty="0" smtClean="0"/>
              <a:t> Szkoła „Piast”</a:t>
            </a:r>
            <a:endParaRPr lang="pl-PL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" y="2425153"/>
            <a:ext cx="5518261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158" y="1556792"/>
            <a:ext cx="3035322" cy="497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907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50 lat szkoły, 1998</a:t>
            </a:r>
            <a:endParaRPr lang="pl-P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2789"/>
            <a:ext cx="429255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188" y="3501008"/>
            <a:ext cx="4408668" cy="302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665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25 lat po maturze</a:t>
            </a:r>
            <a:r>
              <a:rPr lang="pl-PL" dirty="0" smtClean="0"/>
              <a:t>, 1999</a:t>
            </a:r>
            <a:r>
              <a:rPr lang="pl-PL" dirty="0" smtClean="0"/>
              <a:t>, Cisiec</a:t>
            </a:r>
            <a:endParaRPr lang="pl-P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01" y="1600200"/>
            <a:ext cx="69407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39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30 lat po maturze, 2004, Dzierżno</a:t>
            </a:r>
            <a:endParaRPr lang="pl-PL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56" y="1475351"/>
            <a:ext cx="7180144" cy="476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978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 Janusza P.  2005, Sosnowiec</a:t>
            </a:r>
            <a:endParaRPr lang="pl-PL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340768"/>
            <a:ext cx="384042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89534"/>
            <a:ext cx="4230246" cy="317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217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Spotkanie 2005, Andrzej i Michał </a:t>
            </a:r>
            <a:br>
              <a:rPr lang="pl-PL" dirty="0" smtClean="0"/>
            </a:br>
            <a:r>
              <a:rPr lang="pl-PL" dirty="0" smtClean="0"/>
              <a:t>w Gliwicach, Halloween,  Browar</a:t>
            </a:r>
            <a:endParaRPr lang="pl-PL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484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Spotkanie 2007, Joachim P. w Gliwicach,</a:t>
            </a:r>
            <a:br>
              <a:rPr lang="pl-PL" dirty="0" smtClean="0"/>
            </a:br>
            <a:r>
              <a:rPr lang="pl-PL" dirty="0" smtClean="0"/>
              <a:t>„Trzy Światy”</a:t>
            </a:r>
            <a:endParaRPr lang="pl-P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555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Spotkanie, 2007, Jurek R. w Gliwicach</a:t>
            </a:r>
            <a:br>
              <a:rPr lang="pl-PL" dirty="0" smtClean="0"/>
            </a:br>
            <a:r>
              <a:rPr lang="pl-PL" dirty="0" smtClean="0"/>
              <a:t>„U Holendra”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01" b="-9801"/>
          <a:stretch/>
        </p:blipFill>
        <p:spPr bwMode="auto">
          <a:xfrm>
            <a:off x="251520" y="1700809"/>
            <a:ext cx="556834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564" y="2021568"/>
            <a:ext cx="3041932" cy="349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363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Pierwsza wycieczka szkolna 1972, Wisła, PTTK „Nad Zaporą”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1" y="1700808"/>
            <a:ext cx="7199579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21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35 lat po maturze, 2009, </a:t>
            </a:r>
            <a:r>
              <a:rPr lang="pl-PL" dirty="0" err="1" smtClean="0"/>
              <a:t>GeoVita</a:t>
            </a:r>
            <a:endParaRPr lang="pl-P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617708" cy="496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784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Spotkanie 2010, Andrzej B. w Gliwicach</a:t>
            </a:r>
            <a:br>
              <a:rPr lang="pl-PL" dirty="0" smtClean="0"/>
            </a:br>
            <a:r>
              <a:rPr lang="pl-PL" dirty="0" smtClean="0"/>
              <a:t>„Patryk”</a:t>
            </a:r>
            <a:endParaRPr lang="pl-PL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898" y="1600200"/>
            <a:ext cx="680820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733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40 lat po maturze, 2014, Korbielów</a:t>
            </a:r>
            <a:endParaRPr lang="pl-PL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617708" cy="496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376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Bal Emerytek, 2016, Zabrze</a:t>
            </a:r>
            <a:endParaRPr lang="pl-PL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172281" cy="312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923928" cy="294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668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Spotkanie, 2016, Jacek D. w Gliwicach Browar G-ce</a:t>
            </a:r>
            <a:endParaRPr lang="pl-PL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696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Spotkanie 2017, Joachim P. w Gliwicach</a:t>
            </a:r>
            <a:br>
              <a:rPr lang="pl-PL" dirty="0" smtClean="0"/>
            </a:br>
            <a:r>
              <a:rPr lang="pl-PL" dirty="0" smtClean="0"/>
              <a:t>„Trzy Światy”</a:t>
            </a:r>
            <a:endParaRPr lang="pl-PL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185661" cy="463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311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Spotkanie, 2018, Jurek R. w Gliwicach,</a:t>
            </a:r>
            <a:br>
              <a:rPr lang="pl-PL" dirty="0" smtClean="0"/>
            </a:br>
            <a:r>
              <a:rPr lang="pl-PL" dirty="0" smtClean="0"/>
              <a:t>„Trzy Światy”</a:t>
            </a:r>
            <a:endParaRPr lang="pl-PL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026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45 lat po maturze, 2019, „Trzy Światy”</a:t>
            </a:r>
            <a:endParaRPr lang="pl-PL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545701" cy="490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659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Spotkanie, 2019, Jacek D. w Gliwicach,</a:t>
            </a:r>
            <a:br>
              <a:rPr lang="pl-PL" dirty="0" smtClean="0"/>
            </a:br>
            <a:r>
              <a:rPr lang="pl-PL" dirty="0" smtClean="0"/>
              <a:t>„Zielony Ogród”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24091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144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Spotkanie, 2022, Jacek D. w Gliwicach,</a:t>
            </a:r>
            <a:br>
              <a:rPr lang="pl-PL" dirty="0" smtClean="0"/>
            </a:br>
            <a:r>
              <a:rPr lang="pl-PL" dirty="0" smtClean="0"/>
              <a:t>„Pod Wiązem”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0"/>
          <a:stretch/>
        </p:blipFill>
        <p:spPr bwMode="auto">
          <a:xfrm>
            <a:off x="995626" y="1556792"/>
            <a:ext cx="7464806" cy="49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798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Pierwsza wycieczka szkolna 1972, Wisła, PTTK „</a:t>
            </a:r>
            <a:r>
              <a:rPr lang="pl-PL" dirty="0" smtClean="0"/>
              <a:t>Na Równicy”</a:t>
            </a:r>
            <a:endParaRPr lang="pl-PL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9704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28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Spotkanie, 2023, Jurek R. w Gliwicach, „Mikulski”</a:t>
            </a:r>
            <a:endParaRPr lang="pl-PL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7" y="1600200"/>
            <a:ext cx="81105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832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50 lat po maturze, 2024, Wisła</a:t>
            </a:r>
            <a:br>
              <a:rPr lang="pl-PL" dirty="0" smtClean="0"/>
            </a:br>
            <a:r>
              <a:rPr lang="pl-PL" dirty="0" smtClean="0"/>
              <a:t>„Maria i Natasza”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696744" cy="475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242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Pierwsza wycieczka szkolna 1972, Wisła, PTTK „</a:t>
            </a:r>
            <a:r>
              <a:rPr lang="pl-PL" dirty="0" smtClean="0"/>
              <a:t>Na Równicy”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73126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83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mtClean="0"/>
              <a:t>Druga </a:t>
            </a:r>
            <a:r>
              <a:rPr lang="pl-PL" dirty="0"/>
              <a:t>wycieczka szkolna </a:t>
            </a:r>
            <a:r>
              <a:rPr lang="pl-PL" dirty="0" smtClean="0"/>
              <a:t>1973, </a:t>
            </a:r>
            <a:r>
              <a:rPr lang="pl-PL" dirty="0"/>
              <a:t>Wisła, PTTK „Nad Zaporą”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53712"/>
            <a:ext cx="6956178" cy="470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509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Rok 1974, Abiturienci klasa 4A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88" y="1600200"/>
            <a:ext cx="6920511" cy="471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522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 Maturze, 1974</a:t>
            </a:r>
            <a:endParaRPr lang="pl-P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417" y="1600200"/>
            <a:ext cx="650116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37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Komers, 1974,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968552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F:\klasa4A\odznaka\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33056"/>
            <a:ext cx="5767536" cy="274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131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pl-PL" dirty="0"/>
              <a:t>1 rok po maturze, 1975 r.</a:t>
            </a:r>
            <a:br>
              <a:rPr lang="pl-PL" dirty="0"/>
            </a:br>
            <a:r>
              <a:rPr lang="pl-PL" dirty="0"/>
              <a:t>     Wisła – Nowa Osada 	 	</a:t>
            </a:r>
          </a:p>
        </p:txBody>
      </p:sp>
      <p:pic>
        <p:nvPicPr>
          <p:cNvPr id="2051" name="Picture 3" descr="F:\klasa4A\odznaka\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198283"/>
            <a:ext cx="1757022" cy="236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tch.joachim-plasa.de/archiv/fotoalbum/hpv/hpv3.client/19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8" y="4239009"/>
            <a:ext cx="3825547" cy="23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3140"/>
            <a:ext cx="2808312" cy="193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154" y="1963884"/>
            <a:ext cx="2762572" cy="195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275" y="4221087"/>
            <a:ext cx="3067022" cy="241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963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</TotalTime>
  <Words>276</Words>
  <Application>Microsoft Office PowerPoint</Application>
  <PresentationFormat>Pokaz na ekranie (4:3)</PresentationFormat>
  <Paragraphs>38</Paragraphs>
  <Slides>31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Wisła 24-26 maja 2024</vt:lpstr>
      <vt:lpstr>Pierwsza wycieczka szkolna 1972, Wisła, PTTK „Nad Zaporą”</vt:lpstr>
      <vt:lpstr>Pierwsza wycieczka szkolna 1972, Wisła, PTTK „Na Równicy”</vt:lpstr>
      <vt:lpstr>Pierwsza wycieczka szkolna 1972, Wisła, PTTK „Na Równicy”</vt:lpstr>
      <vt:lpstr>Druga wycieczka szkolna 1973, Wisła, PTTK „Nad Zaporą”</vt:lpstr>
      <vt:lpstr>Rok 1974, Abiturienci klasa 4A</vt:lpstr>
      <vt:lpstr>Po Maturze, 1974</vt:lpstr>
      <vt:lpstr>Komers, 1974,</vt:lpstr>
      <vt:lpstr>1 rok po maturze, 1975 r.      Wisła – Nowa Osada    </vt:lpstr>
      <vt:lpstr>2 lata po maturze, 1976,  Wisła – Nowa Osada </vt:lpstr>
      <vt:lpstr>3 lata po maturze, 1977,  Wisła – Nowa Osada</vt:lpstr>
      <vt:lpstr>10 lat po maturze, 1984,  Szkoła „Piast”</vt:lpstr>
      <vt:lpstr>50 lat szkoły, 1998</vt:lpstr>
      <vt:lpstr>25 lat po maturze, 1999, Cisiec</vt:lpstr>
      <vt:lpstr>30 lat po maturze, 2004, Dzierżno</vt:lpstr>
      <vt:lpstr>U Janusza P.  2005, Sosnowiec</vt:lpstr>
      <vt:lpstr>Spotkanie 2005, Andrzej i Michał  w Gliwicach, Halloween,  Browar</vt:lpstr>
      <vt:lpstr>Spotkanie 2007, Joachim P. w Gliwicach, „Trzy Światy”</vt:lpstr>
      <vt:lpstr>Spotkanie, 2007, Jurek R. w Gliwicach „U Holendra”</vt:lpstr>
      <vt:lpstr>35 lat po maturze, 2009, GeoVita</vt:lpstr>
      <vt:lpstr>Spotkanie 2010, Andrzej B. w Gliwicach „Patryk”</vt:lpstr>
      <vt:lpstr>40 lat po maturze, 2014, Korbielów</vt:lpstr>
      <vt:lpstr>Bal Emerytek, 2016, Zabrze</vt:lpstr>
      <vt:lpstr>Spotkanie, 2016, Jacek D. w Gliwicach Browar G-ce</vt:lpstr>
      <vt:lpstr>Spotkanie 2017, Joachim P. w Gliwicach „Trzy Światy”</vt:lpstr>
      <vt:lpstr>Spotkanie, 2018, Jurek R. w Gliwicach, „Trzy Światy”</vt:lpstr>
      <vt:lpstr>45 lat po maturze, 2019, „Trzy Światy”</vt:lpstr>
      <vt:lpstr>Spotkanie, 2019, Jacek D. w Gliwicach, „Zielony Ogród”</vt:lpstr>
      <vt:lpstr>Spotkanie, 2022, Jacek D. w Gliwicach, „Pod Wiązem”</vt:lpstr>
      <vt:lpstr>Spotkanie, 2023, Jurek R. w Gliwicach, „Mikulski”</vt:lpstr>
      <vt:lpstr>50 lat po maturze, 2024, Wisła „Maria i Natasza”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Wisła 24-26 maja 2024</dc:title>
  <dc:creator>Henryk Fitko</dc:creator>
  <cp:lastModifiedBy>henio</cp:lastModifiedBy>
  <cp:revision>37</cp:revision>
  <dcterms:created xsi:type="dcterms:W3CDTF">2024-05-06T10:55:01Z</dcterms:created>
  <dcterms:modified xsi:type="dcterms:W3CDTF">2024-05-23T17:10:43Z</dcterms:modified>
</cp:coreProperties>
</file>